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7" r:id="rId5"/>
    <p:sldId id="266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57D32C-4EFF-2B69-E8AA-F29266AB3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2363"/>
            <a:ext cx="1051559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681E0B-5D4E-3A57-38E1-868140846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602038"/>
            <a:ext cx="105155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43414C1-207F-CEFF-C0AE-D9BA3A2C8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90170"/>
            <a:ext cx="6211072" cy="94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4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F3E16D-0F9C-A5AA-4FE6-320E02C7A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4455D1-775B-1C3A-735B-DCC1FB18E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68BD84-AA01-C92A-4940-DAF6FBEA39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1FFA77-23CA-8A49-E13F-9E093E9B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FB7A7C-AB0E-5A71-30BC-C4002747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38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3C40247-92C8-FA9B-FE67-004D16F84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8931EA-937E-8928-3A87-D3016C0EF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27DCD8-85D0-4A23-EE0F-D495940D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2EB596-FF97-6023-CD27-85D580A26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1DFECC-BA40-2D7A-9D1D-27C66DF51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18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82B68-E1BE-1640-F6DE-8C92948AA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9B3902-9DC9-C630-9A68-467231987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1977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5A980-FD28-7394-585E-53ABEFFA2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D172FA-1980-20AA-18A3-8E1EFF466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6668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47AC79-908C-FC31-F335-511A183FC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65E8DB-3B4D-8F1B-E7F3-429141ECB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ABFDC3-5E72-9A96-FA22-AF29D9659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812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C6650A-8236-914C-548F-B6EA04481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FDEE13-9352-635E-158E-C6A20CB41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E91636-2C06-FA4A-0570-6F6D702C3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F2E403F-D862-17C6-3E24-BEAF2EB1B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0EB04E-FBF9-E905-F548-8357C45F1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2427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EF68D-20B4-A77D-3464-1358D162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F1D794-DC99-2D2B-3A34-8679EF2DCC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328937B-2BA1-E876-C267-48EBE770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2572DC-C375-CF33-D286-B792F3AEB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42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FCCE691-0484-602E-9243-FEF030DE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4ADA94F-BC45-7B28-42E1-2C9348D9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B1C696-21B4-25A2-DAB7-5CB079E3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71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C9DA4-F6C3-6F41-DC56-C718F6975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C7CD28-7F0D-55FA-F8C1-6F7A9DBDB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FAE87F-A5F5-1255-A485-38EB3A11B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201CDD-F56E-C9DB-717A-CB21B97E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CC8BDE-8F26-FC8D-8531-91F63C61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1B4067-1215-0ACD-AD3D-60AAAEF4B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76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A3EF9E-DED2-35D3-3DF5-3C5F782B2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6401A40-9EFD-9D8A-0E2B-02186FB18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9BC1BB-9123-4444-F92E-62DA01EE6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56A082-2F86-F174-EA31-321A0AB1E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9B1C4-87AC-4E3E-A682-AEA6F249565E}" type="datetimeFigureOut">
              <a:rPr lang="de-DE" smtClean="0"/>
              <a:t>12.10.2024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B237AC-B1E3-6E46-F076-0C03D6D81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6130C0-159F-9FC6-719B-2B9E72869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6F44-C206-4853-851F-31E605BE95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69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093BCE3-274B-3BB4-5FAC-A32B3F91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Montserrat, SG 20, fettgedruckt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F9B889-1BDE-8309-477A-673A0E070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F8D174-C673-163F-0232-EF271ED28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10515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554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EA572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B01E78A-A3D9-4099-C4AF-F04535577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974" y="1667199"/>
            <a:ext cx="10515599" cy="2387600"/>
          </a:xfrm>
        </p:spPr>
        <p:txBody>
          <a:bodyPr>
            <a:normAutofit/>
          </a:bodyPr>
          <a:lstStyle/>
          <a:p>
            <a:r>
              <a:rPr lang="de-DE" dirty="0"/>
              <a:t>Titel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CF130EFB-B087-0C62-2B8F-1177F09F7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7" y="4347762"/>
            <a:ext cx="10515599" cy="1655762"/>
          </a:xfrm>
        </p:spPr>
        <p:txBody>
          <a:bodyPr>
            <a:normAutofit/>
          </a:bodyPr>
          <a:lstStyle/>
          <a:p>
            <a:endParaRPr lang="de-DE" dirty="0"/>
          </a:p>
          <a:p>
            <a:r>
              <a:rPr lang="de-DE" dirty="0"/>
              <a:t>Namen</a:t>
            </a:r>
          </a:p>
        </p:txBody>
      </p:sp>
    </p:spTree>
    <p:extLst>
      <p:ext uri="{BB962C8B-B14F-4D97-AF65-F5344CB8AC3E}">
        <p14:creationId xmlns:p14="http://schemas.microsoft.com/office/powerpoint/2010/main" val="186713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B296A9-F544-3862-3108-189E8517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C75FEB-984D-E770-9972-42A0D1112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95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3ABC07-68B0-5506-1BF3-F18FDD21D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3E4749-97F7-C897-179A-B883906F2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09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058556-8DB0-31B0-1BB4-9129B5D84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83" y="1449101"/>
            <a:ext cx="11725924" cy="1912629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1.1 Überschrift 2</a:t>
            </a:r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46877829-3912-062C-DBA8-2D6575C163CD}"/>
              </a:ext>
            </a:extLst>
          </p:cNvPr>
          <p:cNvSpPr txBox="1">
            <a:spLocks/>
          </p:cNvSpPr>
          <p:nvPr/>
        </p:nvSpPr>
        <p:spPr>
          <a:xfrm>
            <a:off x="92606" y="5495750"/>
            <a:ext cx="2888203" cy="7541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EA572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Name</a:t>
            </a:r>
          </a:p>
          <a:p>
            <a:pPr marL="0" indent="0" algn="ctr">
              <a:buNone/>
            </a:pPr>
            <a:r>
              <a:rPr lang="de-DE" sz="14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Institution</a:t>
            </a:r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15818BF3-2C37-F21E-89CC-D3454AF6535C}"/>
              </a:ext>
            </a:extLst>
          </p:cNvPr>
          <p:cNvSpPr txBox="1">
            <a:spLocks/>
          </p:cNvSpPr>
          <p:nvPr/>
        </p:nvSpPr>
        <p:spPr>
          <a:xfrm>
            <a:off x="3092389" y="5495751"/>
            <a:ext cx="2888203" cy="60320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EA572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Name</a:t>
            </a:r>
          </a:p>
          <a:p>
            <a:pPr marL="0" indent="0" algn="ctr">
              <a:buNone/>
            </a:pPr>
            <a:r>
              <a:rPr lang="de-DE" sz="16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Institution</a:t>
            </a:r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B26D4E6E-1347-8C64-A8EC-FC3F1332C95B}"/>
              </a:ext>
            </a:extLst>
          </p:cNvPr>
          <p:cNvSpPr txBox="1">
            <a:spLocks/>
          </p:cNvSpPr>
          <p:nvPr/>
        </p:nvSpPr>
        <p:spPr>
          <a:xfrm>
            <a:off x="6038297" y="5495751"/>
            <a:ext cx="2945907" cy="60320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EA572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Name</a:t>
            </a:r>
          </a:p>
          <a:p>
            <a:pPr marL="0" indent="0" algn="ctr">
              <a:buNone/>
            </a:pPr>
            <a:r>
              <a:rPr lang="de-DE" sz="16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Institution</a:t>
            </a:r>
          </a:p>
        </p:txBody>
      </p:sp>
      <p:sp>
        <p:nvSpPr>
          <p:cNvPr id="15" name="Textplatzhalter 3">
            <a:extLst>
              <a:ext uri="{FF2B5EF4-FFF2-40B4-BE49-F238E27FC236}">
                <a16:creationId xmlns:a16="http://schemas.microsoft.com/office/drawing/2014/main" id="{F64C2041-099E-AD1D-14C5-760A920A05D0}"/>
              </a:ext>
            </a:extLst>
          </p:cNvPr>
          <p:cNvSpPr txBox="1">
            <a:spLocks/>
          </p:cNvSpPr>
          <p:nvPr/>
        </p:nvSpPr>
        <p:spPr>
          <a:xfrm>
            <a:off x="8984204" y="5495751"/>
            <a:ext cx="2888203" cy="60320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EA572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Name</a:t>
            </a:r>
          </a:p>
          <a:p>
            <a:pPr marL="0" indent="0" algn="ctr">
              <a:buNone/>
            </a:pPr>
            <a:r>
              <a:rPr lang="de-DE" sz="16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Institution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16F2E57-705D-DA51-CC9D-BAB401BC9381}"/>
              </a:ext>
            </a:extLst>
          </p:cNvPr>
          <p:cNvSpPr txBox="1"/>
          <p:nvPr/>
        </p:nvSpPr>
        <p:spPr>
          <a:xfrm>
            <a:off x="390617" y="460230"/>
            <a:ext cx="109136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4400" b="1" dirty="0">
                <a:solidFill>
                  <a:srgbClr val="EA5722"/>
                </a:solidFill>
                <a:latin typeface="+mj-lt"/>
              </a:rPr>
              <a:t>1 Überschrift 1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5EFB994-35AD-50CE-3E86-C58D0D21C479}"/>
              </a:ext>
            </a:extLst>
          </p:cNvPr>
          <p:cNvSpPr/>
          <p:nvPr/>
        </p:nvSpPr>
        <p:spPr>
          <a:xfrm>
            <a:off x="133164" y="3429000"/>
            <a:ext cx="2888203" cy="1811045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Platzhalter Bild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58CBC5C-DB45-CEDD-10DF-FCBBB4D23CED}"/>
              </a:ext>
            </a:extLst>
          </p:cNvPr>
          <p:cNvSpPr/>
          <p:nvPr/>
        </p:nvSpPr>
        <p:spPr>
          <a:xfrm>
            <a:off x="3154529" y="3429000"/>
            <a:ext cx="2888203" cy="1811045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Platzhalter Bild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8187C8E-E042-60FA-C8FB-2D67C2F3FAD8}"/>
              </a:ext>
            </a:extLst>
          </p:cNvPr>
          <p:cNvSpPr/>
          <p:nvPr/>
        </p:nvSpPr>
        <p:spPr>
          <a:xfrm>
            <a:off x="9197261" y="3428999"/>
            <a:ext cx="2888203" cy="1811045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Platzhalter Bild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CD2696C-1B90-5EED-E040-35DE7D68D3C5}"/>
              </a:ext>
            </a:extLst>
          </p:cNvPr>
          <p:cNvSpPr/>
          <p:nvPr/>
        </p:nvSpPr>
        <p:spPr>
          <a:xfrm>
            <a:off x="6175896" y="3428999"/>
            <a:ext cx="2888203" cy="1811045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Platzhalter Bild</a:t>
            </a:r>
          </a:p>
        </p:txBody>
      </p:sp>
    </p:spTree>
    <p:extLst>
      <p:ext uri="{BB962C8B-B14F-4D97-AF65-F5344CB8AC3E}">
        <p14:creationId xmlns:p14="http://schemas.microsoft.com/office/powerpoint/2010/main" val="99831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B01E78A-A3D9-4099-C4AF-F04535577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063517"/>
            <a:ext cx="10515599" cy="507830"/>
          </a:xfrm>
        </p:spPr>
        <p:txBody>
          <a:bodyPr>
            <a:normAutofit/>
          </a:bodyPr>
          <a:lstStyle/>
          <a:p>
            <a:pPr algn="l"/>
            <a:r>
              <a:rPr lang="de-DE" sz="2000" dirty="0"/>
              <a:t>Titel des Beitrags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CF130EFB-B087-0C62-2B8F-1177F09F7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773236"/>
            <a:ext cx="10515599" cy="4734096"/>
          </a:xfrm>
        </p:spPr>
        <p:txBody>
          <a:bodyPr>
            <a:normAutofit/>
          </a:bodyPr>
          <a:lstStyle/>
          <a:p>
            <a:pPr algn="l"/>
            <a:r>
              <a:rPr lang="de-DE" sz="1800" dirty="0"/>
              <a:t>Autorinnen und Autoren: 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Name</a:t>
            </a:r>
            <a:r>
              <a:rPr lang="de-DE" sz="1800" b="0" dirty="0">
                <a:solidFill>
                  <a:schemeClr val="tx1"/>
                </a:solidFill>
              </a:rPr>
              <a:t>, Institution,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Name</a:t>
            </a:r>
            <a:r>
              <a:rPr lang="de-DE" sz="1800" b="0" dirty="0">
                <a:solidFill>
                  <a:schemeClr val="tx1"/>
                </a:solidFill>
              </a:rPr>
              <a:t>, Institution,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Name</a:t>
            </a:r>
            <a:r>
              <a:rPr lang="de-DE" sz="1800" b="0" dirty="0">
                <a:solidFill>
                  <a:schemeClr val="tx1"/>
                </a:solidFill>
              </a:rPr>
              <a:t>, Institution,  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Name</a:t>
            </a:r>
            <a:r>
              <a:rPr lang="de-DE" sz="1800" b="0" dirty="0">
                <a:solidFill>
                  <a:schemeClr val="tx1"/>
                </a:solidFill>
              </a:rPr>
              <a:t>, Institution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71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Benutzerdefiniert 1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Breitbild</PresentationFormat>
  <Paragraphs>23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Montserrat</vt:lpstr>
      <vt:lpstr>Source Sans Pro</vt:lpstr>
      <vt:lpstr>Office</vt:lpstr>
      <vt:lpstr>Titel</vt:lpstr>
      <vt:lpstr>PowerPoint-Präsentation</vt:lpstr>
      <vt:lpstr>PowerPoint-Präsentation</vt:lpstr>
      <vt:lpstr>1.1 Überschrift 2</vt:lpstr>
      <vt:lpstr>Titel des Beitrags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Tamara Zeyer</dc:creator>
  <cp:lastModifiedBy>Julia Feike</cp:lastModifiedBy>
  <cp:revision>13</cp:revision>
  <dcterms:created xsi:type="dcterms:W3CDTF">2024-06-04T07:57:16Z</dcterms:created>
  <dcterms:modified xsi:type="dcterms:W3CDTF">2024-10-12T09:53:30Z</dcterms:modified>
</cp:coreProperties>
</file>